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2" r:id="rId5"/>
    <p:sldId id="263" r:id="rId6"/>
    <p:sldId id="270" r:id="rId7"/>
    <p:sldId id="268" r:id="rId8"/>
    <p:sldId id="269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DD8"/>
    <a:srgbClr val="482366"/>
    <a:srgbClr val="DF5451"/>
    <a:srgbClr val="C491B2"/>
    <a:srgbClr val="FFCD66"/>
    <a:srgbClr val="788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/>
    <p:restoredTop sz="94694"/>
  </p:normalViewPr>
  <p:slideViewPr>
    <p:cSldViewPr snapToGrid="0">
      <p:cViewPr>
        <p:scale>
          <a:sx n="75" d="100"/>
          <a:sy n="75" d="100"/>
        </p:scale>
        <p:origin x="632" y="-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72925B-1F60-D300-8ED8-3DC59D02D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F3AC1-F86C-D251-3568-B37AA1B4D5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550FE-B899-F147-8F36-F28A77F0D9B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16032-C82C-820C-DF43-E9119D3C8C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9FF31-2255-F8C5-4521-A1CBAB0811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C7242-DA17-1041-BB6B-92C3440F2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168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5BB12-8C26-034D-92FC-0D070925A514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7FBC-9784-A84C-B39F-FF4688221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31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jpg"/><Relationship Id="rId4" Type="http://schemas.openxmlformats.org/officeDocument/2006/relationships/image" Target="../media/image1.png"/><Relationship Id="rId9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A1AD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3C572F84-A664-EDA5-A803-6AE06EC24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4617837">
            <a:off x="9770423" y="2975838"/>
            <a:ext cx="2237372" cy="2242033"/>
          </a:xfrm>
          <a:prstGeom prst="rect">
            <a:avLst/>
          </a:prstGeom>
        </p:spPr>
      </p:pic>
      <p:pic>
        <p:nvPicPr>
          <p:cNvPr id="30" name="Picture 29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22E716C0-4B18-D39A-806A-BB12835AE7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771453">
            <a:off x="1358832" y="-473965"/>
            <a:ext cx="2287481" cy="22922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BB40BC1-EB90-892C-59CD-2AF809899BD1}"/>
              </a:ext>
            </a:extLst>
          </p:cNvPr>
          <p:cNvGrpSpPr/>
          <p:nvPr userDrawn="1"/>
        </p:nvGrpSpPr>
        <p:grpSpPr>
          <a:xfrm>
            <a:off x="9901703" y="6269798"/>
            <a:ext cx="1970258" cy="267806"/>
            <a:chOff x="9901703" y="6345998"/>
            <a:chExt cx="1970258" cy="267806"/>
          </a:xfrm>
        </p:grpSpPr>
        <p:pic>
          <p:nvPicPr>
            <p:cNvPr id="13" name="Picture 12" descr="A black and white square icons&#10;&#10;Description automatically generated">
              <a:extLst>
                <a:ext uri="{FF2B5EF4-FFF2-40B4-BE49-F238E27FC236}">
                  <a16:creationId xmlns:a16="http://schemas.microsoft.com/office/drawing/2014/main" id="{735E6FE3-EDD7-5C2B-AD2C-7AD2495BA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1703" y="6345998"/>
              <a:ext cx="965213" cy="267805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4E29FC5A-F9C7-3F11-4C68-FC5214E0E7BB}"/>
                </a:ext>
              </a:extLst>
            </p:cNvPr>
            <p:cNvSpPr txBox="1">
              <a:spLocks/>
            </p:cNvSpPr>
            <p:nvPr/>
          </p:nvSpPr>
          <p:spPr>
            <a:xfrm>
              <a:off x="10836437" y="6390006"/>
              <a:ext cx="1035524" cy="2237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#ACVP2026</a:t>
              </a:r>
            </a:p>
          </p:txBody>
        </p:sp>
      </p:grpSp>
      <p:pic>
        <p:nvPicPr>
          <p:cNvPr id="20" name="Picture 19" descr="A close-up of a logo&#10;&#10;Description automatically generated">
            <a:extLst>
              <a:ext uri="{FF2B5EF4-FFF2-40B4-BE49-F238E27FC236}">
                <a16:creationId xmlns:a16="http://schemas.microsoft.com/office/drawing/2014/main" id="{957F8F81-D4A3-B1EE-9E6F-E8B13CAA21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63941" y="5492750"/>
            <a:ext cx="1893561" cy="701675"/>
          </a:xfrm>
          <a:prstGeom prst="rect">
            <a:avLst/>
          </a:prstGeom>
        </p:spPr>
      </p:pic>
      <p:pic>
        <p:nvPicPr>
          <p:cNvPr id="7" name="Picture 6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60496AB9-06F6-1135-9BD4-EE6D191B6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3134" y="3326918"/>
            <a:ext cx="4733923" cy="474378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E1987E2-F34A-EA99-2ED0-D4DDD3A0A6E9}"/>
              </a:ext>
            </a:extLst>
          </p:cNvPr>
          <p:cNvSpPr>
            <a:spLocks noChangeAspect="1"/>
          </p:cNvSpPr>
          <p:nvPr userDrawn="1"/>
        </p:nvSpPr>
        <p:spPr>
          <a:xfrm>
            <a:off x="-791332" y="3792666"/>
            <a:ext cx="3765538" cy="3812605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2075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201DB85-FD6C-EBAC-D623-626119133869}"/>
              </a:ext>
            </a:extLst>
          </p:cNvPr>
          <p:cNvSpPr>
            <a:spLocks/>
          </p:cNvSpPr>
          <p:nvPr userDrawn="1"/>
        </p:nvSpPr>
        <p:spPr>
          <a:xfrm>
            <a:off x="10011093" y="3218837"/>
            <a:ext cx="1756034" cy="175603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E12332-AD66-7E8B-2DAB-2E4E595107EC}"/>
              </a:ext>
            </a:extLst>
          </p:cNvPr>
          <p:cNvSpPr>
            <a:spLocks/>
          </p:cNvSpPr>
          <p:nvPr userDrawn="1"/>
        </p:nvSpPr>
        <p:spPr>
          <a:xfrm>
            <a:off x="1617053" y="-213362"/>
            <a:ext cx="1771040" cy="177104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BD3559D-C1FB-B4BC-C432-FF80808AD9E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16726" r="12280"/>
          <a:stretch>
            <a:fillRect/>
          </a:stretch>
        </p:blipFill>
        <p:spPr>
          <a:xfrm>
            <a:off x="2088681" y="0"/>
            <a:ext cx="8251173" cy="653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1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37E09-83DD-C145-B6E5-0426EBD4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5191"/>
            <a:ext cx="10515600" cy="821228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FF017-4CD8-684E-96EB-8EC86779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3433"/>
            <a:ext cx="10515600" cy="3592268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9B728-ED3E-283E-4DA9-3B2F58A0DA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7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D5270C-4197-3388-C65E-6E7B760EB6B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5904756"/>
            <a:ext cx="12192000" cy="953244"/>
          </a:xfrm>
          <a:prstGeom prst="rect">
            <a:avLst/>
          </a:prstGeom>
          <a:solidFill>
            <a:srgbClr val="A1ADD8"/>
          </a:solidFill>
          <a:ln>
            <a:solidFill>
              <a:srgbClr val="A1AD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D6CA3-E290-BE47-8ECC-D422B76E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501"/>
            <a:ext cx="10515600" cy="929683"/>
          </a:xfrm>
          <a:prstGeom prst="rect">
            <a:avLst/>
          </a:prstGeom>
        </p:spPr>
        <p:txBody>
          <a:bodyPr anchor="b"/>
          <a:lstStyle>
            <a:lvl1pPr>
              <a:defRPr sz="4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ACD37-218A-394C-95D6-825ECFA50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05189"/>
            <a:ext cx="10515600" cy="2806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C89528-CF82-9666-D4C7-DCC69AE17083}"/>
              </a:ext>
            </a:extLst>
          </p:cNvPr>
          <p:cNvGrpSpPr/>
          <p:nvPr userDrawn="1"/>
        </p:nvGrpSpPr>
        <p:grpSpPr>
          <a:xfrm>
            <a:off x="265879" y="6435701"/>
            <a:ext cx="1970258" cy="267806"/>
            <a:chOff x="9901703" y="6345998"/>
            <a:chExt cx="1970258" cy="267806"/>
          </a:xfrm>
        </p:grpSpPr>
        <p:pic>
          <p:nvPicPr>
            <p:cNvPr id="9" name="Picture 8" descr="A black and white square icons&#10;&#10;Description automatically generated">
              <a:extLst>
                <a:ext uri="{FF2B5EF4-FFF2-40B4-BE49-F238E27FC236}">
                  <a16:creationId xmlns:a16="http://schemas.microsoft.com/office/drawing/2014/main" id="{792ADA67-690E-415F-7772-3EBF74CD0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1703" y="6345998"/>
              <a:ext cx="965213" cy="267805"/>
            </a:xfrm>
            <a:prstGeom prst="rect">
              <a:avLst/>
            </a:prstGeom>
          </p:spPr>
        </p:pic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532D99D4-4D0B-7759-766B-A8FA3837CA77}"/>
                </a:ext>
              </a:extLst>
            </p:cNvPr>
            <p:cNvSpPr txBox="1">
              <a:spLocks/>
            </p:cNvSpPr>
            <p:nvPr/>
          </p:nvSpPr>
          <p:spPr>
            <a:xfrm>
              <a:off x="10836437" y="6390006"/>
              <a:ext cx="1035524" cy="2237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#ACVP2026</a:t>
              </a:r>
            </a:p>
          </p:txBody>
        </p:sp>
      </p:grp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2DB61818-C0F4-53CE-FD6B-94E6B2A74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479" y="6047119"/>
            <a:ext cx="934421" cy="346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5CBB80-D4A0-6951-044B-779EC8F7D0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6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0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7FC0-08D0-C44F-978F-04CBF51C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7938"/>
            <a:ext cx="10515600" cy="815886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53488-E1A6-EA48-B222-3EB51B63E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23585"/>
            <a:ext cx="5181600" cy="3919242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64566-C2D7-DA4B-AC42-7AFE2DF06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23585"/>
            <a:ext cx="5181600" cy="3919242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ED34C-674E-967F-CDE2-8B989B3CE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3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08D9-A22D-EA4D-8224-6CA05CBA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42760"/>
            <a:ext cx="10515600" cy="985693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90F6C-27A8-DB44-BF94-AF913864C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81892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ED33E-95E8-B349-A32D-ABAFFC5F3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42840"/>
            <a:ext cx="5157787" cy="3058107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C2BDA-B62C-C14E-930A-DCF2D79F7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81892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BCB7CE-BED8-E341-B564-60F62A871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42840"/>
            <a:ext cx="5183188" cy="3058107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3365C-7F26-8B89-FB69-E3BA215AC3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3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B51C270-F64C-D3AF-88B1-9D841093785E}"/>
              </a:ext>
            </a:extLst>
          </p:cNvPr>
          <p:cNvSpPr/>
          <p:nvPr userDrawn="1"/>
        </p:nvSpPr>
        <p:spPr>
          <a:xfrm>
            <a:off x="0" y="5904756"/>
            <a:ext cx="12213763" cy="953244"/>
          </a:xfrm>
          <a:prstGeom prst="rect">
            <a:avLst/>
          </a:prstGeom>
          <a:solidFill>
            <a:srgbClr val="A1ADD8"/>
          </a:solidFill>
          <a:ln>
            <a:solidFill>
              <a:srgbClr val="A1AD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D6CA3-E290-BE47-8ECC-D422B76E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806" y="569816"/>
            <a:ext cx="8189643" cy="1170966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ACD37-218A-394C-95D6-825ECFA50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7806" y="1905786"/>
            <a:ext cx="8189643" cy="3451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E9B136-DE4D-7EEA-FF3B-58CEFC9CC3C0}"/>
              </a:ext>
            </a:extLst>
          </p:cNvPr>
          <p:cNvGrpSpPr/>
          <p:nvPr userDrawn="1"/>
        </p:nvGrpSpPr>
        <p:grpSpPr>
          <a:xfrm>
            <a:off x="265879" y="6435701"/>
            <a:ext cx="1970258" cy="267806"/>
            <a:chOff x="9901703" y="6345998"/>
            <a:chExt cx="1970258" cy="267806"/>
          </a:xfrm>
        </p:grpSpPr>
        <p:pic>
          <p:nvPicPr>
            <p:cNvPr id="6" name="Picture 5" descr="A black and white square icons&#10;&#10;Description automatically generated">
              <a:extLst>
                <a:ext uri="{FF2B5EF4-FFF2-40B4-BE49-F238E27FC236}">
                  <a16:creationId xmlns:a16="http://schemas.microsoft.com/office/drawing/2014/main" id="{C0E53C05-E588-4EBF-4E72-D4382334C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1703" y="6345998"/>
              <a:ext cx="965213" cy="267805"/>
            </a:xfrm>
            <a:prstGeom prst="rect">
              <a:avLst/>
            </a:prstGeom>
          </p:spPr>
        </p:pic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B546CEF8-6DF7-6A84-EEA8-825E64ACE1AB}"/>
                </a:ext>
              </a:extLst>
            </p:cNvPr>
            <p:cNvSpPr txBox="1">
              <a:spLocks/>
            </p:cNvSpPr>
            <p:nvPr/>
          </p:nvSpPr>
          <p:spPr>
            <a:xfrm>
              <a:off x="10836437" y="6390006"/>
              <a:ext cx="1035524" cy="2237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#ACVP2026</a:t>
              </a:r>
            </a:p>
          </p:txBody>
        </p:sp>
      </p:grp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730C7BF0-BDA6-43BE-6916-D6370F814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479" y="6047119"/>
            <a:ext cx="934421" cy="346257"/>
          </a:xfrm>
          <a:prstGeom prst="rect">
            <a:avLst/>
          </a:prstGeom>
        </p:spPr>
      </p:pic>
      <p:pic>
        <p:nvPicPr>
          <p:cNvPr id="14" name="Picture 13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A0270851-13EF-8211-23BE-1E0B496FF7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17345" y="2219327"/>
            <a:ext cx="3634194" cy="3641764"/>
          </a:xfrm>
          <a:prstGeom prst="rect">
            <a:avLst/>
          </a:prstGeom>
        </p:spPr>
      </p:pic>
      <p:pic>
        <p:nvPicPr>
          <p:cNvPr id="16" name="Picture 15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90C9BECF-1445-0611-E314-E3E4B03881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31700" y="1543842"/>
            <a:ext cx="2252743" cy="2207141"/>
          </a:xfrm>
          <a:prstGeom prst="rect">
            <a:avLst/>
          </a:prstGeom>
        </p:spPr>
      </p:pic>
      <p:pic>
        <p:nvPicPr>
          <p:cNvPr id="18" name="Picture 17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6EF8183A-BEB6-7643-5B32-281EC8B9484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5063" y="-438578"/>
            <a:ext cx="2252743" cy="2261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B24D16-66A5-03AB-9166-7945E217AFF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28680" r="25404"/>
          <a:stretch>
            <a:fillRect/>
          </a:stretch>
        </p:blipFill>
        <p:spPr>
          <a:xfrm>
            <a:off x="8991389" y="5901536"/>
            <a:ext cx="3200611" cy="95324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5DA9ADF-1F39-CAB9-66BE-D27E0139CEE3}"/>
              </a:ext>
            </a:extLst>
          </p:cNvPr>
          <p:cNvSpPr>
            <a:spLocks/>
          </p:cNvSpPr>
          <p:nvPr userDrawn="1"/>
        </p:nvSpPr>
        <p:spPr>
          <a:xfrm>
            <a:off x="1145914" y="-193167"/>
            <a:ext cx="1771040" cy="177104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03E5A9-AE06-BFAD-824E-72B5CD95D66E}"/>
              </a:ext>
            </a:extLst>
          </p:cNvPr>
          <p:cNvSpPr>
            <a:spLocks noChangeAspect="1"/>
          </p:cNvSpPr>
          <p:nvPr userDrawn="1"/>
        </p:nvSpPr>
        <p:spPr>
          <a:xfrm>
            <a:off x="-292225" y="2531534"/>
            <a:ext cx="2985675" cy="302299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92075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A0E52CA-0358-9E8A-A193-602547C3143E}"/>
              </a:ext>
            </a:extLst>
          </p:cNvPr>
          <p:cNvSpPr>
            <a:spLocks/>
          </p:cNvSpPr>
          <p:nvPr userDrawn="1"/>
        </p:nvSpPr>
        <p:spPr>
          <a:xfrm>
            <a:off x="10624735" y="1814816"/>
            <a:ext cx="1659605" cy="165960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215581-7646-6596-2208-B14DFB08ABC7}"/>
              </a:ext>
            </a:extLst>
          </p:cNvPr>
          <p:cNvSpPr/>
          <p:nvPr userDrawn="1"/>
        </p:nvSpPr>
        <p:spPr>
          <a:xfrm>
            <a:off x="0" y="5904756"/>
            <a:ext cx="12213763" cy="953244"/>
          </a:xfrm>
          <a:prstGeom prst="rect">
            <a:avLst/>
          </a:prstGeom>
          <a:solidFill>
            <a:srgbClr val="A1ADD8"/>
          </a:solidFill>
          <a:ln>
            <a:solidFill>
              <a:srgbClr val="A1AD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232BC-AD29-C56D-F302-B4D1D3E300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680" r="25404"/>
          <a:stretch>
            <a:fillRect/>
          </a:stretch>
        </p:blipFill>
        <p:spPr>
          <a:xfrm>
            <a:off x="8991389" y="5901536"/>
            <a:ext cx="3200611" cy="953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D37E09-83DD-C145-B6E5-0426EBD4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301" y="1421930"/>
            <a:ext cx="9237100" cy="8212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FF017-4CD8-684E-96EB-8EC86779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301" y="2420172"/>
            <a:ext cx="9237100" cy="3592268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78F912-18CC-2C09-5206-B6006D25514E}"/>
              </a:ext>
            </a:extLst>
          </p:cNvPr>
          <p:cNvGrpSpPr/>
          <p:nvPr userDrawn="1"/>
        </p:nvGrpSpPr>
        <p:grpSpPr>
          <a:xfrm>
            <a:off x="265879" y="6435701"/>
            <a:ext cx="1970258" cy="267806"/>
            <a:chOff x="9901703" y="6345998"/>
            <a:chExt cx="1970258" cy="267806"/>
          </a:xfrm>
        </p:grpSpPr>
        <p:pic>
          <p:nvPicPr>
            <p:cNvPr id="9" name="Picture 8" descr="A black and white square icons&#10;&#10;Description automatically generated">
              <a:extLst>
                <a:ext uri="{FF2B5EF4-FFF2-40B4-BE49-F238E27FC236}">
                  <a16:creationId xmlns:a16="http://schemas.microsoft.com/office/drawing/2014/main" id="{FCD43851-1849-F800-B298-3039A99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1703" y="6345998"/>
              <a:ext cx="965213" cy="267805"/>
            </a:xfrm>
            <a:prstGeom prst="rect">
              <a:avLst/>
            </a:prstGeom>
          </p:spPr>
        </p:pic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60116224-C2AD-209A-BDC4-76629AAAB873}"/>
                </a:ext>
              </a:extLst>
            </p:cNvPr>
            <p:cNvSpPr txBox="1">
              <a:spLocks/>
            </p:cNvSpPr>
            <p:nvPr/>
          </p:nvSpPr>
          <p:spPr>
            <a:xfrm>
              <a:off x="10836437" y="6390006"/>
              <a:ext cx="1035524" cy="2237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#ACVP2026</a:t>
              </a:r>
            </a:p>
          </p:txBody>
        </p:sp>
      </p:grp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29B9BBE7-D3C7-52D8-B644-43BD3D57DD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479" y="6047119"/>
            <a:ext cx="934421" cy="346257"/>
          </a:xfrm>
          <a:prstGeom prst="rect">
            <a:avLst/>
          </a:prstGeom>
        </p:spPr>
      </p:pic>
      <p:pic>
        <p:nvPicPr>
          <p:cNvPr id="14" name="Picture 13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A9064957-7212-A8C1-0317-83EAFEE721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51924" y="1775240"/>
            <a:ext cx="2252743" cy="2207141"/>
          </a:xfrm>
          <a:prstGeom prst="rect">
            <a:avLst/>
          </a:prstGeom>
        </p:spPr>
      </p:pic>
      <p:pic>
        <p:nvPicPr>
          <p:cNvPr id="18" name="Picture 17" descr="A purple circle on a black background&#10;&#10;Description automatically generated">
            <a:extLst>
              <a:ext uri="{FF2B5EF4-FFF2-40B4-BE49-F238E27FC236}">
                <a16:creationId xmlns:a16="http://schemas.microsoft.com/office/drawing/2014/main" id="{32DEFD2B-96D4-F66C-E89F-D5688A966B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41" y="-416644"/>
            <a:ext cx="2252743" cy="226186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6B6C6D3-8BD2-3E7E-B2A5-8C7D1F1F7C2F}"/>
              </a:ext>
            </a:extLst>
          </p:cNvPr>
          <p:cNvSpPr>
            <a:spLocks/>
          </p:cNvSpPr>
          <p:nvPr userDrawn="1"/>
        </p:nvSpPr>
        <p:spPr>
          <a:xfrm>
            <a:off x="342094" y="-135262"/>
            <a:ext cx="1701407" cy="170140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EACAB4-BFB1-6081-FE5F-00DD21F90D11}"/>
              </a:ext>
            </a:extLst>
          </p:cNvPr>
          <p:cNvSpPr>
            <a:spLocks/>
          </p:cNvSpPr>
          <p:nvPr userDrawn="1"/>
        </p:nvSpPr>
        <p:spPr>
          <a:xfrm>
            <a:off x="10648492" y="2049007"/>
            <a:ext cx="1659605" cy="1659605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2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E3074E-B0A2-A4F8-F911-0B6FA3A32B33}"/>
              </a:ext>
            </a:extLst>
          </p:cNvPr>
          <p:cNvSpPr>
            <a:spLocks noChangeAspect="1"/>
          </p:cNvSpPr>
          <p:nvPr userDrawn="1"/>
        </p:nvSpPr>
        <p:spPr>
          <a:xfrm>
            <a:off x="20502" y="-99071"/>
            <a:ext cx="12192000" cy="6990613"/>
          </a:xfrm>
          <a:prstGeom prst="rect">
            <a:avLst/>
          </a:prstGeom>
          <a:solidFill>
            <a:srgbClr val="A1ADD8"/>
          </a:solidFill>
          <a:ln>
            <a:solidFill>
              <a:srgbClr val="A1AD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8C48A-9A5C-7C4B-8AEB-A073660D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735" y="903892"/>
            <a:ext cx="7749725" cy="81724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0903D11F-7921-4B49-831C-3480A19D3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02" y="4540484"/>
            <a:ext cx="2668747" cy="2674306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EF5A946-F354-EC38-2A48-776CD206B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735" y="1935806"/>
            <a:ext cx="7749725" cy="4253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746DF-894B-7204-1D58-6B3615186B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1775" y="2735147"/>
            <a:ext cx="2474409" cy="284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482366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Speaker/Author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E95B7AE-2F82-C7A1-A4C6-F46B5C3BF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1774" y="3116502"/>
            <a:ext cx="2474409" cy="284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82366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C725E9-86E0-F793-E829-168E0C0D57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809" y="284674"/>
            <a:ext cx="2122594" cy="2122594"/>
          </a:xfrm>
          <a:prstGeom prst="ellipse">
            <a:avLst/>
          </a:prstGeom>
          <a:ln w="57150">
            <a:solidFill>
              <a:srgbClr val="482366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9A399D-6211-6667-82A6-3D811FE0001B}"/>
              </a:ext>
            </a:extLst>
          </p:cNvPr>
          <p:cNvSpPr>
            <a:spLocks/>
          </p:cNvSpPr>
          <p:nvPr userDrawn="1"/>
        </p:nvSpPr>
        <p:spPr>
          <a:xfrm>
            <a:off x="262449" y="4810546"/>
            <a:ext cx="2134182" cy="213418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15816B-2F23-A481-C2DA-48DF94AC8A3E}"/>
              </a:ext>
            </a:extLst>
          </p:cNvPr>
          <p:cNvSpPr>
            <a:spLocks/>
          </p:cNvSpPr>
          <p:nvPr userDrawn="1"/>
        </p:nvSpPr>
        <p:spPr>
          <a:xfrm>
            <a:off x="10493771" y="1521962"/>
            <a:ext cx="1770611" cy="17706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E53544-AC65-86DD-60D7-A27BD1290A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42480" y="3217822"/>
            <a:ext cx="5054111" cy="5054111"/>
          </a:xfrm>
          <a:prstGeom prst="rect">
            <a:avLst/>
          </a:prstGeom>
        </p:spPr>
      </p:pic>
      <p:pic>
        <p:nvPicPr>
          <p:cNvPr id="22" name="Picture 21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999E9951-9F20-D480-36C7-26FF6438E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689482">
            <a:off x="329733" y="17603"/>
            <a:ext cx="2668747" cy="2674306"/>
          </a:xfrm>
          <a:prstGeom prst="rect">
            <a:avLst/>
          </a:prstGeom>
        </p:spPr>
      </p:pic>
      <p:pic>
        <p:nvPicPr>
          <p:cNvPr id="25" name="Picture 24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10CF4F84-63BF-EE3F-63D0-6948067F93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1597363">
            <a:off x="10271779" y="1301734"/>
            <a:ext cx="2214593" cy="22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0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E3074E-B0A2-A4F8-F911-0B6FA3A32B33}"/>
              </a:ext>
            </a:extLst>
          </p:cNvPr>
          <p:cNvSpPr>
            <a:spLocks noChangeAspect="1"/>
          </p:cNvSpPr>
          <p:nvPr userDrawn="1"/>
        </p:nvSpPr>
        <p:spPr>
          <a:xfrm>
            <a:off x="-54749" y="0"/>
            <a:ext cx="12441481" cy="6858000"/>
          </a:xfrm>
          <a:prstGeom prst="rect">
            <a:avLst/>
          </a:prstGeom>
          <a:solidFill>
            <a:srgbClr val="A1ADD8"/>
          </a:solidFill>
          <a:ln>
            <a:solidFill>
              <a:srgbClr val="A1AD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8C48A-9A5C-7C4B-8AEB-A073660D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05" y="1678438"/>
            <a:ext cx="5632687" cy="81724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EF5A946-F354-EC38-2A48-776CD206B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806" y="2724101"/>
            <a:ext cx="7084796" cy="346508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000"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800"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solidFill>
                  <a:srgbClr val="482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pic>
        <p:nvPicPr>
          <p:cNvPr id="3" name="Picture 2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62880903-04D6-5473-3729-BD33AB76FE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24" y="4597329"/>
            <a:ext cx="2920832" cy="2926917"/>
          </a:xfrm>
          <a:prstGeom prst="rect">
            <a:avLst/>
          </a:prstGeom>
        </p:spPr>
      </p:pic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B4C9FB2A-5A47-26B6-239D-C6CDCBA159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809" y="284674"/>
            <a:ext cx="2122594" cy="2122594"/>
          </a:xfrm>
          <a:prstGeom prst="ellipse">
            <a:avLst/>
          </a:prstGeom>
          <a:ln w="57150">
            <a:solidFill>
              <a:srgbClr val="482366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59B0706-EE81-AF55-53D3-6536FB1AB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1775" y="2735147"/>
            <a:ext cx="2474409" cy="284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482366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Speaker/Author 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CA09CEC-B4F0-02A0-4441-5AE9A7ECA3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1774" y="3116502"/>
            <a:ext cx="2474409" cy="284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82366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970835-52EE-B5BE-512E-54CB9AB075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1751" y="-1810280"/>
            <a:ext cx="5019147" cy="501914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4767E39-51A3-B639-F52C-1CC625A4C0C0}"/>
              </a:ext>
            </a:extLst>
          </p:cNvPr>
          <p:cNvSpPr>
            <a:spLocks/>
          </p:cNvSpPr>
          <p:nvPr userDrawn="1"/>
        </p:nvSpPr>
        <p:spPr>
          <a:xfrm>
            <a:off x="243029" y="4854154"/>
            <a:ext cx="2462954" cy="246295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26E7B4-B4D0-52F5-5C78-FC6BA7390586}"/>
              </a:ext>
            </a:extLst>
          </p:cNvPr>
          <p:cNvSpPr>
            <a:spLocks/>
          </p:cNvSpPr>
          <p:nvPr userDrawn="1"/>
        </p:nvSpPr>
        <p:spPr>
          <a:xfrm>
            <a:off x="10549378" y="4484778"/>
            <a:ext cx="1770611" cy="177061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57150">
            <a:solidFill>
              <a:srgbClr val="4823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C258ABBD-61D1-6656-80A2-D8E5D829A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718362">
            <a:off x="346666" y="17285"/>
            <a:ext cx="2668747" cy="2674306"/>
          </a:xfrm>
          <a:prstGeom prst="rect">
            <a:avLst/>
          </a:prstGeom>
        </p:spPr>
      </p:pic>
      <p:pic>
        <p:nvPicPr>
          <p:cNvPr id="16" name="Picture 15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074066BD-A567-1CFC-EF35-767B24DE64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992922">
            <a:off x="10320511" y="4253591"/>
            <a:ext cx="2228343" cy="22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27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1" r:id="rId7"/>
    <p:sldLayoutId id="2147483654" r:id="rId8"/>
    <p:sldLayoutId id="2147483660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1ADDC-EA52-BF39-8CCF-2CD181F19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4061D-96E7-077A-44BF-2A565C2AB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1B92-C418-794A-BE20-B5D16DCEB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B5F97-18A8-4876-BCDA-111EA298C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1C26C-56FB-F568-2BCB-66989305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5452E-94BC-E3DD-3EA6-7A2356F1F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7C093-7839-7A5C-DEAA-30DFE08B5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B54EC-3B96-1A70-D5EC-71D6475D7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9DEE008-C06D-C43E-28B1-0F50B75E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ABF8B19-F152-AF66-2CCF-E553B9503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3939283-ECBB-B900-DA41-91B03FB715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18CF13B-DC3D-4A9E-AD52-48E1711777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9C680F5-48E4-C0C4-5DC0-CD7CF343F6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6DCBDAD-5B5B-C20B-79EC-6FBBE014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38ACE7F-D34F-1CFC-9C51-A35FBF1FD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B10B8D8-AE4D-3754-3BC8-CB3A8602DD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43B8B4-C2E8-5882-986C-0DFC83B94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EBA9DA5-6F22-4406-FA0A-EB19E9ED66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525cb4-41f5-471b-b365-338550377494" xsi:nil="true"/>
    <lcf76f155ced4ddcb4097134ff3c332f xmlns="7dd0ecbc-b01b-4e6d-9293-3bb82426036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8E324879F55848B10A69F53EE85230" ma:contentTypeVersion="20" ma:contentTypeDescription="Create a new document." ma:contentTypeScope="" ma:versionID="1b8f58a00c4a3471c789ae26c53841ed">
  <xsd:schema xmlns:xsd="http://www.w3.org/2001/XMLSchema" xmlns:xs="http://www.w3.org/2001/XMLSchema" xmlns:p="http://schemas.microsoft.com/office/2006/metadata/properties" xmlns:ns2="7dd0ecbc-b01b-4e6d-9293-3bb824260368" xmlns:ns3="94525cb4-41f5-471b-b365-338550377494" targetNamespace="http://schemas.microsoft.com/office/2006/metadata/properties" ma:root="true" ma:fieldsID="72a708d1e7170b5fd2e153c2ae551d2b" ns2:_="" ns3:_="">
    <xsd:import namespace="7dd0ecbc-b01b-4e6d-9293-3bb824260368"/>
    <xsd:import namespace="94525cb4-41f5-471b-b365-338550377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0ecbc-b01b-4e6d-9293-3bb8242603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e17280-6357-4f01-98d8-aff652f546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25cb4-41f5-471b-b365-3385503774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6717121-764c-4603-b730-9bab8f1d97d6}" ma:internalName="TaxCatchAll" ma:showField="CatchAllData" ma:web="94525cb4-41f5-471b-b365-3385503774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E02AA9-82B8-4B0C-A804-2823D89535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CA9FE6-E5D6-4AA7-ADE6-9951D23727C8}">
  <ds:schemaRefs>
    <ds:schemaRef ds:uri="http://schemas.openxmlformats.org/package/2006/metadata/core-properties"/>
    <ds:schemaRef ds:uri="http://schemas.microsoft.com/office/2006/documentManagement/types"/>
    <ds:schemaRef ds:uri="7dd0ecbc-b01b-4e6d-9293-3bb824260368"/>
    <ds:schemaRef ds:uri="http://www.w3.org/XML/1998/namespace"/>
    <ds:schemaRef ds:uri="http://purl.org/dc/terms/"/>
    <ds:schemaRef ds:uri="94525cb4-41f5-471b-b365-338550377494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65E8F4C-12A1-42C5-AE80-02EECA5B0B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d0ecbc-b01b-4e6d-9293-3bb824260368"/>
    <ds:schemaRef ds:uri="94525cb4-41f5-471b-b365-338550377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Words>0</Words>
  <Application>Microsoft Office PowerPoint</Application>
  <PresentationFormat>Widescreen</PresentationFormat>
  <Paragraphs>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Arial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Merriann Carey</dc:creator>
  <cp:lastModifiedBy>Angel Martinez</cp:lastModifiedBy>
  <cp:revision>30</cp:revision>
  <dcterms:created xsi:type="dcterms:W3CDTF">2021-07-06T20:53:28Z</dcterms:created>
  <dcterms:modified xsi:type="dcterms:W3CDTF">2026-02-19T16:34:39Z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0x010100948E324879F55848B10A69F53EE85230</vt:lpwstr>
  </property>
  <property fmtid="{D5CDD505-2E9C-101B-9397-08002B2CF9AE}" pid="3" name="MediaServiceImageTags">
    <vt:lpwstr/>
  </property>
</Properties>
</file>