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62" r:id="rId5"/>
    <p:sldId id="263" r:id="rId6"/>
    <p:sldId id="270" r:id="rId7"/>
    <p:sldId id="268" r:id="rId8"/>
    <p:sldId id="269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5451"/>
    <a:srgbClr val="482366"/>
    <a:srgbClr val="FFCD66"/>
    <a:srgbClr val="C491B2"/>
    <a:srgbClr val="7887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10BC7E-F89F-610D-5152-591DE35BB524}" v="2" dt="2022-11-09T20:10:20.5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5"/>
    <p:restoredTop sz="94694"/>
  </p:normalViewPr>
  <p:slideViewPr>
    <p:cSldViewPr snapToGrid="0">
      <p:cViewPr varScale="1">
        <p:scale>
          <a:sx n="121" d="100"/>
          <a:sy n="121" d="100"/>
        </p:scale>
        <p:origin x="1056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rod Liveoak" userId="S::jliveoak@connect2amc.com::caf1befb-5c91-4291-846d-b536191e58f4" providerId="AD" clId="Web-{A010BC7E-F89F-610D-5152-591DE35BB524}"/>
    <pc:docChg chg="modSld">
      <pc:chgData name="Jerrod Liveoak" userId="S::jliveoak@connect2amc.com::caf1befb-5c91-4291-846d-b536191e58f4" providerId="AD" clId="Web-{A010BC7E-F89F-610D-5152-591DE35BB524}" dt="2022-11-09T20:10:20.501" v="1" actId="1076"/>
      <pc:docMkLst>
        <pc:docMk/>
      </pc:docMkLst>
      <pc:sldChg chg="modSp">
        <pc:chgData name="Jerrod Liveoak" userId="S::jliveoak@connect2amc.com::caf1befb-5c91-4291-846d-b536191e58f4" providerId="AD" clId="Web-{A010BC7E-F89F-610D-5152-591DE35BB524}" dt="2022-11-09T20:10:20.501" v="1" actId="1076"/>
        <pc:sldMkLst>
          <pc:docMk/>
          <pc:sldMk cId="3999489324" sldId="259"/>
        </pc:sldMkLst>
        <pc:picChg chg="mod">
          <ac:chgData name="Jerrod Liveoak" userId="S::jliveoak@connect2amc.com::caf1befb-5c91-4291-846d-b536191e58f4" providerId="AD" clId="Web-{A010BC7E-F89F-610D-5152-591DE35BB524}" dt="2022-11-09T20:10:20.501" v="1" actId="1076"/>
          <ac:picMkLst>
            <pc:docMk/>
            <pc:sldMk cId="3999489324" sldId="259"/>
            <ac:picMk id="7" creationId="{8AD07AA8-D8E4-CC2A-5C02-15F2E687B54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172925B-1F60-D300-8ED8-3DC59D02D3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8F3AC1-F86C-D251-3568-B37AA1B4D5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550FE-B899-F147-8F36-F28A77F0D9B6}" type="datetimeFigureOut">
              <a:rPr lang="en-US" smtClean="0"/>
              <a:t>2/12/25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616032-C82C-820C-DF43-E9119D3C8C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B9FF31-2255-F8C5-4521-A1CBAB0811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C7242-DA17-1041-BB6B-92C3440F2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1683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5BB12-8C26-034D-92FC-0D070925A514}" type="datetimeFigureOut">
              <a:rPr lang="en-US" smtClean="0"/>
              <a:t>2/12/25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37FBC-9784-A84C-B39F-FF4688221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315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0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10" Type="http://schemas.openxmlformats.org/officeDocument/2006/relationships/image" Target="../media/image15.jpe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9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1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CB7C3F-8FB8-76D5-0035-C7154B0A39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23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B40BC1-EB90-892C-59CD-2AF809899BD1}"/>
              </a:ext>
            </a:extLst>
          </p:cNvPr>
          <p:cNvGrpSpPr/>
          <p:nvPr userDrawn="1"/>
        </p:nvGrpSpPr>
        <p:grpSpPr>
          <a:xfrm>
            <a:off x="9901703" y="6269798"/>
            <a:ext cx="1970258" cy="267806"/>
            <a:chOff x="9901703" y="6345998"/>
            <a:chExt cx="1970258" cy="267806"/>
          </a:xfrm>
        </p:grpSpPr>
        <p:pic>
          <p:nvPicPr>
            <p:cNvPr id="13" name="Picture 12" descr="A black and white square icons&#10;&#10;Description automatically generated">
              <a:extLst>
                <a:ext uri="{FF2B5EF4-FFF2-40B4-BE49-F238E27FC236}">
                  <a16:creationId xmlns:a16="http://schemas.microsoft.com/office/drawing/2014/main" id="{735E6FE3-EDD7-5C2B-AD2C-7AD2495BA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01703" y="6345998"/>
              <a:ext cx="965213" cy="267805"/>
            </a:xfrm>
            <a:prstGeom prst="rect">
              <a:avLst/>
            </a:prstGeom>
          </p:spPr>
        </p:pic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4E29FC5A-F9C7-3F11-4C68-FC5214E0E7BB}"/>
                </a:ext>
              </a:extLst>
            </p:cNvPr>
            <p:cNvSpPr txBox="1">
              <a:spLocks/>
            </p:cNvSpPr>
            <p:nvPr/>
          </p:nvSpPr>
          <p:spPr>
            <a:xfrm>
              <a:off x="10836437" y="6390006"/>
              <a:ext cx="1035524" cy="22379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#ACVP2025</a:t>
              </a:r>
            </a:p>
          </p:txBody>
        </p:sp>
      </p:grpSp>
      <p:pic>
        <p:nvPicPr>
          <p:cNvPr id="5" name="Picture 4" descr="A black background with yellow text and a black circle with red and yellow text&#10;&#10;Description automatically generated">
            <a:extLst>
              <a:ext uri="{FF2B5EF4-FFF2-40B4-BE49-F238E27FC236}">
                <a16:creationId xmlns:a16="http://schemas.microsoft.com/office/drawing/2014/main" id="{0D3D25C2-C32B-AE58-8537-FC2042D68C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451" y="-908599"/>
            <a:ext cx="12182477" cy="6858000"/>
          </a:xfrm>
          <a:prstGeom prst="rect">
            <a:avLst/>
          </a:prstGeom>
        </p:spPr>
      </p:pic>
      <p:pic>
        <p:nvPicPr>
          <p:cNvPr id="10" name="Picture 9" descr="A close-up of a pipette&#10;&#10;Description automatically generated">
            <a:extLst>
              <a:ext uri="{FF2B5EF4-FFF2-40B4-BE49-F238E27FC236}">
                <a16:creationId xmlns:a16="http://schemas.microsoft.com/office/drawing/2014/main" id="{1EA541FA-2DC9-F225-6121-3D378AD260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359384" y="3298718"/>
            <a:ext cx="4972889" cy="4760867"/>
          </a:xfrm>
          <a:prstGeom prst="rect">
            <a:avLst/>
          </a:prstGeom>
        </p:spPr>
      </p:pic>
      <p:pic>
        <p:nvPicPr>
          <p:cNvPr id="16" name="Picture 15" descr="A cat in a circle&#10;&#10;Description automatically generated">
            <a:extLst>
              <a:ext uri="{FF2B5EF4-FFF2-40B4-BE49-F238E27FC236}">
                <a16:creationId xmlns:a16="http://schemas.microsoft.com/office/drawing/2014/main" id="{C83EC6DB-034A-FD60-B1C2-E16A14058B4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53387" y="-502572"/>
            <a:ext cx="2424717" cy="2415133"/>
          </a:xfrm>
          <a:prstGeom prst="rect">
            <a:avLst/>
          </a:prstGeom>
        </p:spPr>
      </p:pic>
      <p:pic>
        <p:nvPicPr>
          <p:cNvPr id="18" name="Picture 17" descr="A cow with a stethoscope around its neck&#10;&#10;Description automatically generated">
            <a:extLst>
              <a:ext uri="{FF2B5EF4-FFF2-40B4-BE49-F238E27FC236}">
                <a16:creationId xmlns:a16="http://schemas.microsoft.com/office/drawing/2014/main" id="{A7FA9DD1-01D1-5956-2F14-38B876C990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95432" y="2929561"/>
            <a:ext cx="2374421" cy="2403144"/>
          </a:xfrm>
          <a:prstGeom prst="rect">
            <a:avLst/>
          </a:prstGeom>
        </p:spPr>
      </p:pic>
      <p:pic>
        <p:nvPicPr>
          <p:cNvPr id="20" name="Picture 19" descr="A close-up of a logo&#10;&#10;Description automatically generated">
            <a:extLst>
              <a:ext uri="{FF2B5EF4-FFF2-40B4-BE49-F238E27FC236}">
                <a16:creationId xmlns:a16="http://schemas.microsoft.com/office/drawing/2014/main" id="{957F8F81-D4A3-B1EE-9E6F-E8B13CAA219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63941" y="5492750"/>
            <a:ext cx="1893561" cy="70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15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and yellow sign&#10;&#10;Description automatically generated">
            <a:extLst>
              <a:ext uri="{FF2B5EF4-FFF2-40B4-BE49-F238E27FC236}">
                <a16:creationId xmlns:a16="http://schemas.microsoft.com/office/drawing/2014/main" id="{4FD1A704-71D2-E778-4E80-A92A84C643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681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D37E09-83DD-C145-B6E5-0426EBD48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5191"/>
            <a:ext cx="10515600" cy="821228"/>
          </a:xfrm>
          <a:prstGeom prst="rect">
            <a:avLst/>
          </a:prstGeo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FF017-4CD8-684E-96EB-8EC867792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43433"/>
            <a:ext cx="10515600" cy="3592268"/>
          </a:xfrm>
          <a:prstGeom prst="rect">
            <a:avLst/>
          </a:prstGeo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1572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9D5270C-4197-3388-C65E-6E7B760EB6B4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5904756"/>
            <a:ext cx="12192000" cy="953244"/>
          </a:xfrm>
          <a:prstGeom prst="rect">
            <a:avLst/>
          </a:prstGeom>
          <a:solidFill>
            <a:srgbClr val="4823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D6CA3-E290-BE47-8ECC-D422B76EA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0501"/>
            <a:ext cx="10515600" cy="929683"/>
          </a:xfrm>
          <a:prstGeom prst="rect">
            <a:avLst/>
          </a:prstGeom>
        </p:spPr>
        <p:txBody>
          <a:bodyPr anchor="b"/>
          <a:lstStyle>
            <a:lvl1pPr>
              <a:defRPr sz="4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ACD37-218A-394C-95D6-825ECFA50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805189"/>
            <a:ext cx="10515600" cy="2806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 descr="A purple and yellow sign&#10;&#10;Description automatically generated">
            <a:extLst>
              <a:ext uri="{FF2B5EF4-FFF2-40B4-BE49-F238E27FC236}">
                <a16:creationId xmlns:a16="http://schemas.microsoft.com/office/drawing/2014/main" id="{E61284FA-AC44-C2F2-FFAD-C20ACB5D81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68177"/>
          </a:xfrm>
          <a:prstGeom prst="rect">
            <a:avLst/>
          </a:prstGeom>
        </p:spPr>
      </p:pic>
      <p:pic>
        <p:nvPicPr>
          <p:cNvPr id="4" name="Picture 3" descr="A purple circle on a black background&#10;&#10;Description automatically generated">
            <a:extLst>
              <a:ext uri="{FF2B5EF4-FFF2-40B4-BE49-F238E27FC236}">
                <a16:creationId xmlns:a16="http://schemas.microsoft.com/office/drawing/2014/main" id="{72B2E99F-30A8-AA1F-D86C-E6C525B18E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73611" y="4355895"/>
            <a:ext cx="2252743" cy="220714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0E96192-FAAE-DB15-8A21-75FF7FA2CF61}"/>
              </a:ext>
            </a:extLst>
          </p:cNvPr>
          <p:cNvSpPr>
            <a:spLocks/>
          </p:cNvSpPr>
          <p:nvPr userDrawn="1"/>
        </p:nvSpPr>
        <p:spPr>
          <a:xfrm>
            <a:off x="10292443" y="4654414"/>
            <a:ext cx="1615078" cy="1615078"/>
          </a:xfrm>
          <a:prstGeom prst="ellipse">
            <a:avLst/>
          </a:prstGeom>
          <a:blipFill dpi="0" rotWithShape="1">
            <a:blip r:embed="rId4"/>
            <a:srcRect/>
            <a:stretch>
              <a:fillRect l="-39055" t="234" r="-18101" b="234"/>
            </a:stretch>
          </a:blipFill>
          <a:ln w="57150">
            <a:solidFill>
              <a:srgbClr val="C491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C89528-CF82-9666-D4C7-DCC69AE17083}"/>
              </a:ext>
            </a:extLst>
          </p:cNvPr>
          <p:cNvGrpSpPr/>
          <p:nvPr userDrawn="1"/>
        </p:nvGrpSpPr>
        <p:grpSpPr>
          <a:xfrm>
            <a:off x="265879" y="6435701"/>
            <a:ext cx="1970258" cy="267806"/>
            <a:chOff x="9901703" y="6345998"/>
            <a:chExt cx="1970258" cy="267806"/>
          </a:xfrm>
        </p:grpSpPr>
        <p:pic>
          <p:nvPicPr>
            <p:cNvPr id="9" name="Picture 8" descr="A black and white square icons&#10;&#10;Description automatically generated">
              <a:extLst>
                <a:ext uri="{FF2B5EF4-FFF2-40B4-BE49-F238E27FC236}">
                  <a16:creationId xmlns:a16="http://schemas.microsoft.com/office/drawing/2014/main" id="{792ADA67-690E-415F-7772-3EBF74CD0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1703" y="6345998"/>
              <a:ext cx="965213" cy="267805"/>
            </a:xfrm>
            <a:prstGeom prst="rect">
              <a:avLst/>
            </a:prstGeom>
          </p:spPr>
        </p:pic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532D99D4-4D0B-7759-766B-A8FA3837CA77}"/>
                </a:ext>
              </a:extLst>
            </p:cNvPr>
            <p:cNvSpPr txBox="1">
              <a:spLocks/>
            </p:cNvSpPr>
            <p:nvPr/>
          </p:nvSpPr>
          <p:spPr>
            <a:xfrm>
              <a:off x="10836437" y="6390006"/>
              <a:ext cx="1035524" cy="22379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#ACVP2025</a:t>
              </a:r>
            </a:p>
          </p:txBody>
        </p:sp>
      </p:grpSp>
      <p:pic>
        <p:nvPicPr>
          <p:cNvPr id="11" name="Picture 10" descr="A close-up of a logo&#10;&#10;Description automatically generated">
            <a:extLst>
              <a:ext uri="{FF2B5EF4-FFF2-40B4-BE49-F238E27FC236}">
                <a16:creationId xmlns:a16="http://schemas.microsoft.com/office/drawing/2014/main" id="{2DB61818-C0F4-53CE-FD6B-94E6B2A740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84479" y="6047119"/>
            <a:ext cx="934421" cy="34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00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67FC0-08D0-C44F-978F-04CBF51CA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7938"/>
            <a:ext cx="10515600" cy="815886"/>
          </a:xfrm>
          <a:prstGeom prst="rect">
            <a:avLst/>
          </a:prstGeo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53488-E1A6-EA48-B222-3EB51B63E2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823585"/>
            <a:ext cx="5181600" cy="3919242"/>
          </a:xfrm>
          <a:prstGeom prst="rect">
            <a:avLst/>
          </a:prstGeo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164566-C2D7-DA4B-AC42-7AFE2DF06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23585"/>
            <a:ext cx="5181600" cy="3919242"/>
          </a:xfrm>
          <a:prstGeom prst="rect">
            <a:avLst/>
          </a:prstGeo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purple and yellow sign&#10;&#10;Description automatically generated">
            <a:extLst>
              <a:ext uri="{FF2B5EF4-FFF2-40B4-BE49-F238E27FC236}">
                <a16:creationId xmlns:a16="http://schemas.microsoft.com/office/drawing/2014/main" id="{2BCDBF02-014D-0759-BEDF-B20B5F2D7F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6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36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008D9-A22D-EA4D-8224-6CA05CBA8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42760"/>
            <a:ext cx="10515600" cy="985693"/>
          </a:xfrm>
          <a:prstGeom prst="rect">
            <a:avLst/>
          </a:prstGeo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90F6C-27A8-DB44-BF94-AF913864C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818928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ED33E-95E8-B349-A32D-ABAFFC5F3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642840"/>
            <a:ext cx="5157787" cy="3058107"/>
          </a:xfrm>
          <a:prstGeom prst="rect">
            <a:avLst/>
          </a:prstGeo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1C2BDA-B62C-C14E-930A-DCF2D79F74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818928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BCB7CE-BED8-E341-B564-60F62A8719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642840"/>
            <a:ext cx="5183188" cy="3058107"/>
          </a:xfrm>
          <a:prstGeom prst="rect">
            <a:avLst/>
          </a:prstGeo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A purple and yellow sign&#10;&#10;Description automatically generated">
            <a:extLst>
              <a:ext uri="{FF2B5EF4-FFF2-40B4-BE49-F238E27FC236}">
                <a16:creationId xmlns:a16="http://schemas.microsoft.com/office/drawing/2014/main" id="{234974AB-ADDA-BF9C-5D90-9D43DF1C7B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6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32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D6CA3-E290-BE47-8ECC-D422B76EA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806" y="569816"/>
            <a:ext cx="8189643" cy="1170966"/>
          </a:xfrm>
          <a:prstGeom prst="rect">
            <a:avLst/>
          </a:prstGeom>
        </p:spPr>
        <p:txBody>
          <a:bodyPr anchor="b"/>
          <a:lstStyle>
            <a:lvl1pPr>
              <a:defRPr sz="4400">
                <a:solidFill>
                  <a:srgbClr val="DF545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ACD37-218A-394C-95D6-825ECFA50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57806" y="1905786"/>
            <a:ext cx="8189643" cy="34513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AD877F-5D73-5C93-7F15-72A26E953A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04756"/>
            <a:ext cx="12192000" cy="95324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DE9B136-DE4D-7EEA-FF3B-58CEFC9CC3C0}"/>
              </a:ext>
            </a:extLst>
          </p:cNvPr>
          <p:cNvGrpSpPr/>
          <p:nvPr userDrawn="1"/>
        </p:nvGrpSpPr>
        <p:grpSpPr>
          <a:xfrm>
            <a:off x="265879" y="6435701"/>
            <a:ext cx="1970258" cy="267806"/>
            <a:chOff x="9901703" y="6345998"/>
            <a:chExt cx="1970258" cy="267806"/>
          </a:xfrm>
        </p:grpSpPr>
        <p:pic>
          <p:nvPicPr>
            <p:cNvPr id="6" name="Picture 5" descr="A black and white square icons&#10;&#10;Description automatically generated">
              <a:extLst>
                <a:ext uri="{FF2B5EF4-FFF2-40B4-BE49-F238E27FC236}">
                  <a16:creationId xmlns:a16="http://schemas.microsoft.com/office/drawing/2014/main" id="{C0E53C05-E588-4EBF-4E72-D4382334C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1703" y="6345998"/>
              <a:ext cx="965213" cy="267805"/>
            </a:xfrm>
            <a:prstGeom prst="rect">
              <a:avLst/>
            </a:prstGeom>
          </p:spPr>
        </p:pic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B546CEF8-6DF7-6A84-EEA8-825E64ACE1AB}"/>
                </a:ext>
              </a:extLst>
            </p:cNvPr>
            <p:cNvSpPr txBox="1">
              <a:spLocks/>
            </p:cNvSpPr>
            <p:nvPr/>
          </p:nvSpPr>
          <p:spPr>
            <a:xfrm>
              <a:off x="10836437" y="6390006"/>
              <a:ext cx="1035524" cy="22379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#ACVP2025</a:t>
              </a:r>
            </a:p>
          </p:txBody>
        </p:sp>
      </p:grpSp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730C7BF0-BDA6-43BE-6916-D6370F8146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4479" y="6047119"/>
            <a:ext cx="934421" cy="346257"/>
          </a:xfrm>
          <a:prstGeom prst="rect">
            <a:avLst/>
          </a:prstGeom>
        </p:spPr>
      </p:pic>
      <p:pic>
        <p:nvPicPr>
          <p:cNvPr id="14" name="Picture 13" descr="A white circle on a black background&#10;&#10;Description automatically generated">
            <a:extLst>
              <a:ext uri="{FF2B5EF4-FFF2-40B4-BE49-F238E27FC236}">
                <a16:creationId xmlns:a16="http://schemas.microsoft.com/office/drawing/2014/main" id="{A0270851-13EF-8211-23BE-1E0B496FF79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17345" y="2219327"/>
            <a:ext cx="3634194" cy="364176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389E1C30-3222-3046-9427-752F1C91CFB0}"/>
              </a:ext>
            </a:extLst>
          </p:cNvPr>
          <p:cNvSpPr>
            <a:spLocks noChangeAspect="1"/>
          </p:cNvSpPr>
          <p:nvPr userDrawn="1"/>
        </p:nvSpPr>
        <p:spPr>
          <a:xfrm>
            <a:off x="-305474" y="2551041"/>
            <a:ext cx="2970837" cy="3005795"/>
          </a:xfrm>
          <a:prstGeom prst="ellipse">
            <a:avLst/>
          </a:prstGeom>
          <a:blipFill dpi="0" rotWithShape="1">
            <a:blip r:embed="rId6"/>
            <a:srcRect/>
            <a:stretch>
              <a:fillRect l="-10117" t="-65937" r="-10117" b="-7969"/>
            </a:stretch>
          </a:blipFill>
          <a:ln w="92075">
            <a:solidFill>
              <a:srgbClr val="7887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urple circle on a black background&#10;&#10;Description automatically generated">
            <a:extLst>
              <a:ext uri="{FF2B5EF4-FFF2-40B4-BE49-F238E27FC236}">
                <a16:creationId xmlns:a16="http://schemas.microsoft.com/office/drawing/2014/main" id="{90C9BECF-1445-0611-E314-E3E4B03881C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1700" y="1543842"/>
            <a:ext cx="2252743" cy="220714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90A7874-2D0F-24EA-58E0-E53522D40B2B}"/>
              </a:ext>
            </a:extLst>
          </p:cNvPr>
          <p:cNvSpPr>
            <a:spLocks/>
          </p:cNvSpPr>
          <p:nvPr userDrawn="1"/>
        </p:nvSpPr>
        <p:spPr>
          <a:xfrm>
            <a:off x="10631641" y="1832780"/>
            <a:ext cx="1652860" cy="1629263"/>
          </a:xfrm>
          <a:prstGeom prst="ellipse">
            <a:avLst/>
          </a:prstGeom>
          <a:blipFill dpi="0" rotWithShape="1">
            <a:blip r:embed="rId8"/>
            <a:srcRect/>
            <a:stretch>
              <a:fillRect l="-78961" t="262" r="-12730" b="262"/>
            </a:stretch>
          </a:blipFill>
          <a:ln w="57150">
            <a:solidFill>
              <a:srgbClr val="C491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 descr="A purple circle on a black background&#10;&#10;Description automatically generated">
            <a:extLst>
              <a:ext uri="{FF2B5EF4-FFF2-40B4-BE49-F238E27FC236}">
                <a16:creationId xmlns:a16="http://schemas.microsoft.com/office/drawing/2014/main" id="{6EF8183A-BEB6-7643-5B32-281EC8B9484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05063" y="-438578"/>
            <a:ext cx="2252743" cy="226186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16E52FA9-2EA7-9A74-AACE-AD0F045C5761}"/>
              </a:ext>
            </a:extLst>
          </p:cNvPr>
          <p:cNvSpPr>
            <a:spLocks noChangeAspect="1"/>
          </p:cNvSpPr>
          <p:nvPr userDrawn="1"/>
        </p:nvSpPr>
        <p:spPr>
          <a:xfrm>
            <a:off x="1179945" y="-159136"/>
            <a:ext cx="1702978" cy="1702978"/>
          </a:xfrm>
          <a:prstGeom prst="ellipse">
            <a:avLst/>
          </a:prstGeom>
          <a:blipFill dpi="0" rotWithShape="1">
            <a:blip r:embed="rId10"/>
            <a:srcRect/>
            <a:stretch>
              <a:fillRect l="-41000" t="-52000" r="-129000" b="-30000"/>
            </a:stretch>
          </a:blipFill>
          <a:ln w="57150">
            <a:solidFill>
              <a:srgbClr val="4823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196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37E09-83DD-C145-B6E5-0426EBD48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301" y="1421930"/>
            <a:ext cx="9237100" cy="8212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F545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FF017-4CD8-684E-96EB-8EC867792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6301" y="2420172"/>
            <a:ext cx="9237100" cy="3592268"/>
          </a:xfrm>
          <a:prstGeom prst="rect">
            <a:avLst/>
          </a:prstGeo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2C2311-C29D-2301-7402-9EEF8C381D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04756"/>
            <a:ext cx="12192000" cy="9532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678F912-18CC-2C09-5206-B6006D25514E}"/>
              </a:ext>
            </a:extLst>
          </p:cNvPr>
          <p:cNvGrpSpPr/>
          <p:nvPr userDrawn="1"/>
        </p:nvGrpSpPr>
        <p:grpSpPr>
          <a:xfrm>
            <a:off x="265879" y="6435701"/>
            <a:ext cx="1970258" cy="267806"/>
            <a:chOff x="9901703" y="6345998"/>
            <a:chExt cx="1970258" cy="267806"/>
          </a:xfrm>
        </p:grpSpPr>
        <p:pic>
          <p:nvPicPr>
            <p:cNvPr id="9" name="Picture 8" descr="A black and white square icons&#10;&#10;Description automatically generated">
              <a:extLst>
                <a:ext uri="{FF2B5EF4-FFF2-40B4-BE49-F238E27FC236}">
                  <a16:creationId xmlns:a16="http://schemas.microsoft.com/office/drawing/2014/main" id="{FCD43851-1849-F800-B298-3039A99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1703" y="6345998"/>
              <a:ext cx="965213" cy="267805"/>
            </a:xfrm>
            <a:prstGeom prst="rect">
              <a:avLst/>
            </a:prstGeom>
          </p:spPr>
        </p:pic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60116224-C2AD-209A-BDC4-76629AAAB873}"/>
                </a:ext>
              </a:extLst>
            </p:cNvPr>
            <p:cNvSpPr txBox="1">
              <a:spLocks/>
            </p:cNvSpPr>
            <p:nvPr/>
          </p:nvSpPr>
          <p:spPr>
            <a:xfrm>
              <a:off x="10836437" y="6390006"/>
              <a:ext cx="1035524" cy="22379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#ACVP2025</a:t>
              </a:r>
            </a:p>
          </p:txBody>
        </p:sp>
      </p:grpSp>
      <p:pic>
        <p:nvPicPr>
          <p:cNvPr id="11" name="Picture 10" descr="A close-up of a logo&#10;&#10;Description automatically generated">
            <a:extLst>
              <a:ext uri="{FF2B5EF4-FFF2-40B4-BE49-F238E27FC236}">
                <a16:creationId xmlns:a16="http://schemas.microsoft.com/office/drawing/2014/main" id="{29B9BBE7-D3C7-52D8-B644-43BD3D57DD4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4479" y="6047119"/>
            <a:ext cx="934421" cy="346257"/>
          </a:xfrm>
          <a:prstGeom prst="rect">
            <a:avLst/>
          </a:prstGeom>
        </p:spPr>
      </p:pic>
      <p:pic>
        <p:nvPicPr>
          <p:cNvPr id="14" name="Picture 13" descr="A purple circle on a black background&#10;&#10;Description automatically generated">
            <a:extLst>
              <a:ext uri="{FF2B5EF4-FFF2-40B4-BE49-F238E27FC236}">
                <a16:creationId xmlns:a16="http://schemas.microsoft.com/office/drawing/2014/main" id="{A9064957-7212-A8C1-0317-83EAFEE721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51924" y="1775240"/>
            <a:ext cx="2252743" cy="2207141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4D84F62-4903-63A5-6F0D-CF66D684DF46}"/>
              </a:ext>
            </a:extLst>
          </p:cNvPr>
          <p:cNvSpPr>
            <a:spLocks/>
          </p:cNvSpPr>
          <p:nvPr userDrawn="1"/>
        </p:nvSpPr>
        <p:spPr>
          <a:xfrm>
            <a:off x="10651865" y="2064178"/>
            <a:ext cx="1652860" cy="1629263"/>
          </a:xfrm>
          <a:prstGeom prst="ellipse">
            <a:avLst/>
          </a:prstGeom>
          <a:blipFill dpi="0" rotWithShape="1">
            <a:blip r:embed="rId6"/>
            <a:srcRect/>
            <a:stretch>
              <a:fillRect l="-78961" t="262" r="-12730" b="262"/>
            </a:stretch>
          </a:blipFill>
          <a:ln w="57150">
            <a:solidFill>
              <a:srgbClr val="C491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 descr="A purple circle on a black background&#10;&#10;Description automatically generated">
            <a:extLst>
              <a:ext uri="{FF2B5EF4-FFF2-40B4-BE49-F238E27FC236}">
                <a16:creationId xmlns:a16="http://schemas.microsoft.com/office/drawing/2014/main" id="{32DEFD2B-96D4-F66C-E89F-D5688A966B1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241" y="-416644"/>
            <a:ext cx="2252743" cy="226186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CC7B3E8-79AD-468F-DB1E-340DEFC9ABA7}"/>
              </a:ext>
            </a:extLst>
          </p:cNvPr>
          <p:cNvSpPr>
            <a:spLocks noChangeAspect="1"/>
          </p:cNvSpPr>
          <p:nvPr userDrawn="1"/>
        </p:nvSpPr>
        <p:spPr>
          <a:xfrm>
            <a:off x="349123" y="-137202"/>
            <a:ext cx="1702978" cy="1702978"/>
          </a:xfrm>
          <a:prstGeom prst="ellipse">
            <a:avLst/>
          </a:prstGeom>
          <a:blipFill dpi="0" rotWithShape="1">
            <a:blip r:embed="rId8"/>
            <a:srcRect/>
            <a:stretch>
              <a:fillRect l="-41050" t="-52085" r="-129340" b="-30013"/>
            </a:stretch>
          </a:blipFill>
          <a:ln w="57150">
            <a:solidFill>
              <a:srgbClr val="4823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020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E3074E-B0A2-A4F8-F911-0B6FA3A32B3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-77243"/>
            <a:ext cx="12192000" cy="6990613"/>
          </a:xfrm>
          <a:prstGeom prst="rect">
            <a:avLst/>
          </a:prstGeom>
          <a:solidFill>
            <a:srgbClr val="4823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18C48A-9A5C-7C4B-8AEB-A073660D7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735" y="903892"/>
            <a:ext cx="7749725" cy="81724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CD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 descr="A purple circle on a black background&#10;&#10;Description automatically generated">
            <a:extLst>
              <a:ext uri="{FF2B5EF4-FFF2-40B4-BE49-F238E27FC236}">
                <a16:creationId xmlns:a16="http://schemas.microsoft.com/office/drawing/2014/main" id="{A5704E9B-1E9E-CED0-B442-E45476B26F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656" y="-77242"/>
            <a:ext cx="3193446" cy="320637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 descr="A purple circle on a black background&#10;&#10;Description automatically generated">
            <a:extLst>
              <a:ext uri="{FF2B5EF4-FFF2-40B4-BE49-F238E27FC236}">
                <a16:creationId xmlns:a16="http://schemas.microsoft.com/office/drawing/2014/main" id="{C6EF69C1-05E5-72BB-E81B-13AE4A0E02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78592" y="1303092"/>
            <a:ext cx="2252743" cy="2207141"/>
          </a:xfrm>
          <a:prstGeom prst="rect">
            <a:avLst/>
          </a:prstGeom>
        </p:spPr>
      </p:pic>
      <p:pic>
        <p:nvPicPr>
          <p:cNvPr id="8" name="Picture 7" descr="A white circle on a black background&#10;&#10;Description automatically generated">
            <a:extLst>
              <a:ext uri="{FF2B5EF4-FFF2-40B4-BE49-F238E27FC236}">
                <a16:creationId xmlns:a16="http://schemas.microsoft.com/office/drawing/2014/main" id="{0903D11F-7921-4B49-831C-3480A19D39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656" y="4607924"/>
            <a:ext cx="2539462" cy="254475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307776F1-5BD8-8FE8-FE8E-07E479AC98E4}"/>
              </a:ext>
            </a:extLst>
          </p:cNvPr>
          <p:cNvSpPr>
            <a:spLocks noChangeAspect="1"/>
          </p:cNvSpPr>
          <p:nvPr userDrawn="1"/>
        </p:nvSpPr>
        <p:spPr>
          <a:xfrm>
            <a:off x="276253" y="4847229"/>
            <a:ext cx="2040635" cy="2066142"/>
          </a:xfrm>
          <a:prstGeom prst="ellipse">
            <a:avLst/>
          </a:prstGeom>
          <a:blipFill dpi="0" rotWithShape="1">
            <a:blip r:embed="rId5"/>
            <a:srcRect/>
            <a:stretch>
              <a:fillRect l="-13000" t="1000" r="-18000" b="1000"/>
            </a:stretch>
          </a:blipFill>
          <a:ln w="92075">
            <a:solidFill>
              <a:srgbClr val="7887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5E6BB5B-2FAB-ACD4-06BD-99B701CFFAE9}"/>
              </a:ext>
            </a:extLst>
          </p:cNvPr>
          <p:cNvSpPr>
            <a:spLocks/>
          </p:cNvSpPr>
          <p:nvPr userDrawn="1"/>
        </p:nvSpPr>
        <p:spPr>
          <a:xfrm>
            <a:off x="401775" y="304308"/>
            <a:ext cx="2474409" cy="2474409"/>
          </a:xfrm>
          <a:prstGeom prst="ellipse">
            <a:avLst/>
          </a:prstGeom>
          <a:blipFill dpi="0" rotWithShape="1">
            <a:blip r:embed="rId6"/>
            <a:srcRect/>
            <a:stretch>
              <a:fillRect l="-44451" t="1000" r="-23450" b="1000"/>
            </a:stretch>
          </a:blipFill>
          <a:ln w="57150">
            <a:solidFill>
              <a:srgbClr val="C491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5CAE56B-0BE3-6AA5-5A9A-E191DFC647F8}"/>
              </a:ext>
            </a:extLst>
          </p:cNvPr>
          <p:cNvSpPr>
            <a:spLocks/>
          </p:cNvSpPr>
          <p:nvPr userDrawn="1"/>
        </p:nvSpPr>
        <p:spPr>
          <a:xfrm>
            <a:off x="10597424" y="1601611"/>
            <a:ext cx="1615078" cy="1615078"/>
          </a:xfrm>
          <a:prstGeom prst="ellipse">
            <a:avLst/>
          </a:prstGeom>
          <a:blipFill dpi="0" rotWithShape="1">
            <a:blip r:embed="rId7"/>
            <a:srcRect/>
            <a:stretch>
              <a:fillRect l="-39055" t="234" r="-18101" b="234"/>
            </a:stretch>
          </a:blipFill>
          <a:ln w="57150">
            <a:solidFill>
              <a:srgbClr val="C491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EF5A946-F354-EC38-2A48-776CD206B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2735" y="1935806"/>
            <a:ext cx="7749725" cy="42539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7FC3D6-62F9-D7B9-BC08-E452345F1625}"/>
              </a:ext>
            </a:extLst>
          </p:cNvPr>
          <p:cNvSpPr txBox="1"/>
          <p:nvPr userDrawn="1"/>
        </p:nvSpPr>
        <p:spPr>
          <a:xfrm>
            <a:off x="563545" y="3096607"/>
            <a:ext cx="23126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Speaker/Author Name</a:t>
            </a:r>
          </a:p>
          <a:p>
            <a:r>
              <a:rPr lang="en-US" sz="1400" dirty="0">
                <a:solidFill>
                  <a:schemeClr val="bg1"/>
                </a:solidFill>
              </a:rPr>
              <a:t>Title</a:t>
            </a:r>
          </a:p>
        </p:txBody>
      </p:sp>
      <p:pic>
        <p:nvPicPr>
          <p:cNvPr id="26" name="Picture 25" descr="A black background with yellow text and a black circle with red and yellow text&#10;&#10;Description automatically generated">
            <a:extLst>
              <a:ext uri="{FF2B5EF4-FFF2-40B4-BE49-F238E27FC236}">
                <a16:creationId xmlns:a16="http://schemas.microsoft.com/office/drawing/2014/main" id="{B4CAC562-677B-FFAF-ECBC-C6DEC314A39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838023" y="4361301"/>
            <a:ext cx="4958569" cy="27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05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E3074E-B0A2-A4F8-F911-0B6FA3A32B3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23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18C48A-9A5C-7C4B-8AEB-A073660D7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805" y="1678438"/>
            <a:ext cx="5632687" cy="817249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EF5A946-F354-EC38-2A48-776CD206B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8806" y="2724101"/>
            <a:ext cx="7084796" cy="346508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</a:t>
            </a:r>
          </a:p>
        </p:txBody>
      </p:sp>
      <p:pic>
        <p:nvPicPr>
          <p:cNvPr id="26" name="Picture 25" descr="A black background with yellow text and a black circle with red and yellow text&#10;&#10;Description automatically generated">
            <a:extLst>
              <a:ext uri="{FF2B5EF4-FFF2-40B4-BE49-F238E27FC236}">
                <a16:creationId xmlns:a16="http://schemas.microsoft.com/office/drawing/2014/main" id="{B4CAC562-677B-FFAF-ECBC-C6DEC314A3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6357" y="-704312"/>
            <a:ext cx="4958569" cy="2791375"/>
          </a:xfrm>
          <a:prstGeom prst="rect">
            <a:avLst/>
          </a:prstGeom>
        </p:spPr>
      </p:pic>
      <p:pic>
        <p:nvPicPr>
          <p:cNvPr id="3" name="Picture 2" descr="A white circle on a black background&#10;&#10;Description automatically generated">
            <a:extLst>
              <a:ext uri="{FF2B5EF4-FFF2-40B4-BE49-F238E27FC236}">
                <a16:creationId xmlns:a16="http://schemas.microsoft.com/office/drawing/2014/main" id="{62880903-04D6-5473-3729-BD33AB76FE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024" y="4597329"/>
            <a:ext cx="2920832" cy="292691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D01D898-4AC7-957E-74EC-217E89256676}"/>
              </a:ext>
            </a:extLst>
          </p:cNvPr>
          <p:cNvSpPr>
            <a:spLocks noChangeAspect="1"/>
          </p:cNvSpPr>
          <p:nvPr userDrawn="1"/>
        </p:nvSpPr>
        <p:spPr>
          <a:xfrm>
            <a:off x="254586" y="4825376"/>
            <a:ext cx="2440320" cy="2470824"/>
          </a:xfrm>
          <a:prstGeom prst="ellipse">
            <a:avLst/>
          </a:prstGeom>
          <a:blipFill dpi="0" rotWithShape="1">
            <a:blip r:embed="rId4"/>
            <a:srcRect/>
            <a:stretch>
              <a:fillRect l="-13000" t="1000" r="-18000" b="1000"/>
            </a:stretch>
          </a:blipFill>
          <a:ln w="92075">
            <a:solidFill>
              <a:srgbClr val="7887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urple circle on a black background&#10;&#10;Description automatically generated">
            <a:extLst>
              <a:ext uri="{FF2B5EF4-FFF2-40B4-BE49-F238E27FC236}">
                <a16:creationId xmlns:a16="http://schemas.microsoft.com/office/drawing/2014/main" id="{4F8EE016-3F01-5626-7A4A-37513CF827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25247" y="4275591"/>
            <a:ext cx="2252743" cy="220714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6DBD45F-B3FB-61E6-F1F1-58A3FE080D13}"/>
              </a:ext>
            </a:extLst>
          </p:cNvPr>
          <p:cNvSpPr>
            <a:spLocks/>
          </p:cNvSpPr>
          <p:nvPr userDrawn="1"/>
        </p:nvSpPr>
        <p:spPr>
          <a:xfrm>
            <a:off x="10644079" y="4574110"/>
            <a:ext cx="1615078" cy="1615078"/>
          </a:xfrm>
          <a:prstGeom prst="ellipse">
            <a:avLst/>
          </a:prstGeom>
          <a:blipFill dpi="0" rotWithShape="1">
            <a:blip r:embed="rId6"/>
            <a:srcRect/>
            <a:stretch>
              <a:fillRect l="-39055" t="234" r="-18101" b="234"/>
            </a:stretch>
          </a:blipFill>
          <a:ln w="57150">
            <a:solidFill>
              <a:srgbClr val="C491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urple circle on a black background&#10;&#10;Description automatically generated">
            <a:extLst>
              <a:ext uri="{FF2B5EF4-FFF2-40B4-BE49-F238E27FC236}">
                <a16:creationId xmlns:a16="http://schemas.microsoft.com/office/drawing/2014/main" id="{A54E1141-6336-57D5-96B4-16E042D70B3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87145" y="-45885"/>
            <a:ext cx="2780120" cy="279137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A93E99D-89A9-62EA-0CFE-A3008A43C4B6}"/>
              </a:ext>
            </a:extLst>
          </p:cNvPr>
          <p:cNvSpPr>
            <a:spLocks/>
          </p:cNvSpPr>
          <p:nvPr userDrawn="1"/>
        </p:nvSpPr>
        <p:spPr>
          <a:xfrm>
            <a:off x="582776" y="282654"/>
            <a:ext cx="2154148" cy="2154148"/>
          </a:xfrm>
          <a:prstGeom prst="ellipse">
            <a:avLst/>
          </a:prstGeom>
          <a:blipFill dpi="0" rotWithShape="1">
            <a:blip r:embed="rId8"/>
            <a:srcRect/>
            <a:stretch>
              <a:fillRect l="-44451" t="1000" r="-23450" b="1000"/>
            </a:stretch>
          </a:blipFill>
          <a:ln w="57150">
            <a:solidFill>
              <a:srgbClr val="C491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91087-D2F9-4D1E-3849-8C3139B129E5}"/>
              </a:ext>
            </a:extLst>
          </p:cNvPr>
          <p:cNvSpPr txBox="1"/>
          <p:nvPr userDrawn="1"/>
        </p:nvSpPr>
        <p:spPr>
          <a:xfrm>
            <a:off x="563545" y="2875002"/>
            <a:ext cx="23126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Speaker/Author Name</a:t>
            </a:r>
          </a:p>
          <a:p>
            <a:r>
              <a:rPr lang="en-US" sz="1400" dirty="0">
                <a:solidFill>
                  <a:schemeClr val="bg1"/>
                </a:solidFill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5501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270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2" r:id="rId6"/>
    <p:sldLayoutId id="2147483661" r:id="rId7"/>
    <p:sldLayoutId id="2147483654" r:id="rId8"/>
    <p:sldLayoutId id="2147483660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97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1ADDC-EA52-BF39-8CCF-2CD181F19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4061D-96E7-077A-44BF-2A565C2AB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57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1B92-C418-794A-BE20-B5D16DCEB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EB5F97-18A8-4876-BCDA-111EA298C6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1C26C-56FB-F568-2BCB-669893052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5452E-94BC-E3DD-3EA6-7A2356F1F2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04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7C093-7839-7A5C-DEAA-30DFE08B5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B54EC-3B96-1A70-D5EC-71D6475D7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84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C3671-FACF-A78D-3D26-322675DD0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300CB-2594-AD06-1F61-DB4BA1624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33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76C50-968D-3701-4615-E2F1ADA6C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1A8A9-ACBA-8B5E-C18B-0222E43FC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73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4525cb4-41f5-471b-b365-338550377494" xsi:nil="true"/>
    <lcf76f155ced4ddcb4097134ff3c332f xmlns="7dd0ecbc-b01b-4e6d-9293-3bb824260368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8E324879F55848B10A69F53EE85230" ma:contentTypeVersion="19" ma:contentTypeDescription="Create a new document." ma:contentTypeScope="" ma:versionID="03510f9a71510614fcf72cafb8088ce9">
  <xsd:schema xmlns:xsd="http://www.w3.org/2001/XMLSchema" xmlns:xs="http://www.w3.org/2001/XMLSchema" xmlns:p="http://schemas.microsoft.com/office/2006/metadata/properties" xmlns:ns2="7dd0ecbc-b01b-4e6d-9293-3bb824260368" xmlns:ns3="94525cb4-41f5-471b-b365-338550377494" targetNamespace="http://schemas.microsoft.com/office/2006/metadata/properties" ma:root="true" ma:fieldsID="a42c8982fc861a44a72fd54a1dbcda06" ns2:_="" ns3:_="">
    <xsd:import namespace="7dd0ecbc-b01b-4e6d-9293-3bb824260368"/>
    <xsd:import namespace="94525cb4-41f5-471b-b365-3385503774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d0ecbc-b01b-4e6d-9293-3bb8242603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9e17280-6357-4f01-98d8-aff652f546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525cb4-41f5-471b-b365-33855037749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6717121-764c-4603-b730-9bab8f1d97d6}" ma:internalName="TaxCatchAll" ma:showField="CatchAllData" ma:web="94525cb4-41f5-471b-b365-3385503774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CA9FE6-E5D6-4AA7-ADE6-9951D23727C8}">
  <ds:schemaRefs>
    <ds:schemaRef ds:uri="7dd0ecbc-b01b-4e6d-9293-3bb824260368"/>
    <ds:schemaRef ds:uri="94525cb4-41f5-471b-b365-338550377494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ACC5AB8-8DFA-481A-8108-8E13878B9279}"/>
</file>

<file path=customXml/itemProps3.xml><?xml version="1.0" encoding="utf-8"?>
<ds:datastoreItem xmlns:ds="http://schemas.openxmlformats.org/officeDocument/2006/customXml" ds:itemID="{55E02AA9-82B8-4B0C-A804-2823D89535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</TotalTime>
  <Words>0</Words>
  <Application>Microsoft Macintosh PowerPoint</Application>
  <PresentationFormat>Widescreen</PresentationFormat>
  <Paragraphs>0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Arial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Merriann Carey</dc:creator>
  <cp:lastModifiedBy>irena Powers</cp:lastModifiedBy>
  <cp:revision>16</cp:revision>
  <dcterms:created xsi:type="dcterms:W3CDTF">2021-07-06T20:53:28Z</dcterms:created>
  <dcterms:modified xsi:type="dcterms:W3CDTF">2025-02-12T23:55:11Z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0x010100948E324879F55848B10A69F53EE85230</vt:lpwstr>
  </property>
  <property fmtid="{D5CDD505-2E9C-101B-9397-08002B2CF9AE}" pid="3" name="MediaServiceImageTags">
    <vt:lpwstr/>
  </property>
</Properties>
</file>